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2" r:id="rId7"/>
    <p:sldId id="265" r:id="rId8"/>
    <p:sldId id="267" r:id="rId9"/>
    <p:sldId id="264" r:id="rId10"/>
    <p:sldId id="269" r:id="rId11"/>
    <p:sldId id="270" r:id="rId12"/>
    <p:sldId id="261" r:id="rId13"/>
    <p:sldId id="26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56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8D4B82-4BA2-8CEB-E54E-9C1A0E875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BB32D5D-2257-E5F3-D7C4-532AD6BCE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CC4AF4-6F8D-F617-B206-46E8D019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A186C2-1C0C-83DA-A2F4-8CCDC2D3E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1651AD-D49C-DCC6-EECE-A4F74982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933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BAD7D5-657F-6709-30E3-09EB1591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0F1C08-70FD-2631-2CAC-5C45289F8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AEEFCC-1D21-4E7C-C946-CD5C92E4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F19025-FC49-6D1D-C869-9B67AC69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5BEBF5-76F5-5D61-A0CD-7D2B96621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06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2451821-E1FA-5B0E-7391-A06387986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B919D08-6C9E-E6D2-733F-B9088069D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E6E159-12D6-66E3-745E-FB72CB22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750134-6595-5C48-AD3F-CB870FCD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D82245-AC2C-0101-431C-5F922783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222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8E144C-9995-097A-7B90-30A63032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56DF46-749E-0CF3-9EA1-317C4AFDA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195E0D-CDFE-457E-86D0-FEBEA0FD3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CE77C1-FED7-A293-741D-D430216B9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BF52ED-9B00-6D21-6459-690B3E2FB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29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1B7E01-5039-0E5D-04BB-D3BD1A17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C2AA1C-C67B-4252-F611-2EC835CAF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A2AF6B-4167-2A9D-6EB1-0F652B65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A08017-62D7-B547-657D-500F9B0D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09960A-B509-C0E5-0DDD-EE166BCD7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286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183901-0BCE-0A27-0946-E1793B66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F75C7-55AF-3330-9C45-762A258425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5ABBFF-8A42-F2B7-33F7-B26213035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A8D433-38DC-88A7-D906-4F5DAAFC5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1E21FA-155B-BC51-DC4D-D91C19CBC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FADCB5-BD30-C165-64EC-0636EBBB2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4004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A9A578-D629-3C2A-EFA7-32E673365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DA2F54-AC02-57E8-8E76-A1EE934C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1994D7-3528-B4CB-F27D-FEE8CDFAED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D6F68A-7AC2-EF60-A03D-C91721E04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A2235ED-42F6-1C6B-9B9F-62861B4CF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9D1B0ED-5E86-F759-5ED9-5A721F26E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1DFB7B4-EA8F-4F8F-1DFD-074B10A7D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C8E52A5-D5AD-A307-BE5B-3C625F30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80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5EBDD5-EF65-161C-F238-47AE8CA60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2550209-563E-821D-0536-156FA472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0B599F0-53A5-F287-DC3A-E28703C58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C84FFF0-FACA-D48F-3805-67DE184E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872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7682CC5-D5F3-1368-C561-A28670BD9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8CFCC19-B8B5-6B97-2B4F-732AE9E1C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619342-5260-7CA8-E146-2E0888A1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243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2F82A1-B295-5E55-9F26-57F08474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007F4D-4DC6-B992-E4BA-475EC243F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1B2BB3-4F68-E233-993E-695BEED53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D96DD3-CDCB-0DDC-D3F9-66D50069F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1CA88B-8443-D636-1063-2F2D847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3851B3-E8B7-0DAA-A4EA-96952F01E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97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CC74D-6724-9BE1-A238-8CB38D627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A8517A-33F6-FCA3-E800-DBFCAC2ACD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8AF25B-EBF9-8F5D-D7A2-12B8AAC83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328D86-8A39-E925-A59E-DBA0E000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3D9DF39-6641-4E15-80AA-3B14D97E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B0F232-9A5F-0852-592D-748E4D4E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5005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E5F73-2366-9881-15FA-55A9125BE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40CB19-20CF-87F6-9CCC-B04047176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EDDA98-B8B3-F004-7AE9-C474FF15D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A81DF6-1812-D47A-EB47-D68886DAF8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46E3A2-BC33-9005-1529-D0B7F2DAF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45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D5949F-B87F-DF7F-D283-C03C7766B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00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10-20 14-35-1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87BA2574-3CA8-6151-D393-CFC27925A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01650"/>
            <a:ext cx="121920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59F665-0BAB-C1D2-E7CF-FE8314329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2024-10-20 15-24-2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D576AB7-85BB-4EE7-0893-4F1CDD69ED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6250"/>
            <a:ext cx="12192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13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E80828-0D9A-B19E-5E62-3EDD49B71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22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D916D0-7CBD-C28F-9419-337C02A2F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6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CD3F73-11AE-4C42-1B34-235253BEA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19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452349D-8003-FC1E-01C5-2C3ABB6DF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25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993D2A-81FF-8F8D-B2F5-275CFDE7D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58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D22869-9AF1-4C3B-5684-253490C2B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46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1B3EB4-030D-32A8-233C-CF5D5E491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screencast-tg-slow">
            <a:hlinkClick r:id="" action="ppaction://media"/>
            <a:extLst>
              <a:ext uri="{FF2B5EF4-FFF2-40B4-BE49-F238E27FC236}">
                <a16:creationId xmlns:a16="http://schemas.microsoft.com/office/drawing/2014/main" id="{CBB1B91C-28AB-32D1-FBB5-524D8F08C6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6225" y="0"/>
            <a:ext cx="4019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3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10-20 13-13-5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804268A9-242D-EE5E-68A8-BA35293E8E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3125" y="872179"/>
            <a:ext cx="10625750" cy="51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1B3EB4-030D-32A8-233C-CF5D5E491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2024-10-20 14-13-50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59CF470-F8D2-F85F-2783-CD9C2B98A8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6250"/>
            <a:ext cx="12192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5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43C85A-FD79-FBE5-6B21-62CEB137B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77" y="1085647"/>
            <a:ext cx="9754445" cy="46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721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0</Words>
  <Application>Microsoft Office PowerPoint</Application>
  <PresentationFormat>Широкоэкранный</PresentationFormat>
  <Paragraphs>0</Paragraphs>
  <Slides>13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denis</dc:creator>
  <cp:lastModifiedBy>denis</cp:lastModifiedBy>
  <cp:revision>2</cp:revision>
  <dcterms:created xsi:type="dcterms:W3CDTF">2024-10-20T08:35:03Z</dcterms:created>
  <dcterms:modified xsi:type="dcterms:W3CDTF">2024-10-20T12:36:06Z</dcterms:modified>
</cp:coreProperties>
</file>

<file path=docProps/thumbnail.jpeg>
</file>